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25" autoAdjust="0"/>
  </p:normalViewPr>
  <p:slideViewPr>
    <p:cSldViewPr snapToGrid="0">
      <p:cViewPr>
        <p:scale>
          <a:sx n="50" d="100"/>
          <a:sy n="50" d="100"/>
        </p:scale>
        <p:origin x="1133" y="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094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01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636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231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973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331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033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330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166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6/5/2020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020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0858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47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699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F376BD-2329-4861-B70F-9C493FAF4C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55" b="8975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9790" y="0"/>
            <a:ext cx="466221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6D4D1-B988-457E-986C-12FB1339E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9790" y="0"/>
            <a:ext cx="4662210" cy="6858000"/>
          </a:xfrm>
          <a:prstGeom prst="rect">
            <a:avLst/>
          </a:prstGeom>
          <a:solidFill>
            <a:srgbClr val="C894AD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93767" y="164592"/>
            <a:ext cx="4334256" cy="652881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8F2AC-B83E-41D2-805E-5461A9C32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6314" y="1340361"/>
            <a:ext cx="3729162" cy="3341700"/>
          </a:xfrm>
        </p:spPr>
        <p:txBody>
          <a:bodyPr>
            <a:normAutofit/>
          </a:bodyPr>
          <a:lstStyle/>
          <a:p>
            <a:r>
              <a:rPr lang="en-ID" sz="3600" dirty="0" err="1">
                <a:solidFill>
                  <a:schemeClr val="tx1"/>
                </a:solidFill>
              </a:rPr>
              <a:t>Dwbi</a:t>
            </a:r>
            <a:br>
              <a:rPr lang="en-ID" sz="3600" dirty="0">
                <a:solidFill>
                  <a:schemeClr val="tx1"/>
                </a:solidFill>
              </a:rPr>
            </a:br>
            <a:r>
              <a:rPr lang="en-ID" sz="3600" dirty="0" err="1">
                <a:solidFill>
                  <a:schemeClr val="tx1"/>
                </a:solidFill>
              </a:rPr>
              <a:t>Kelompok</a:t>
            </a:r>
            <a:r>
              <a:rPr lang="en-ID" sz="3600" dirty="0">
                <a:solidFill>
                  <a:schemeClr val="tx1"/>
                </a:solidFill>
              </a:rPr>
              <a:t> 11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A172E4-B71B-4F36-9BAA-1055CB7A90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4074" y="4731476"/>
            <a:ext cx="3793642" cy="970905"/>
          </a:xfrm>
        </p:spPr>
        <p:txBody>
          <a:bodyPr>
            <a:normAutofit/>
          </a:bodyPr>
          <a:lstStyle/>
          <a:p>
            <a:endParaRPr lang="en-ID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416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6E3608F-041B-4AD6-9A23-049D13603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E372B8-B59D-4FA0-A278-DBD86F065D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691"/>
          </a:xfrm>
        </p:spPr>
      </p:pic>
    </p:spTree>
    <p:extLst>
      <p:ext uri="{BB962C8B-B14F-4D97-AF65-F5344CB8AC3E}">
        <p14:creationId xmlns:p14="http://schemas.microsoft.com/office/powerpoint/2010/main" val="34726238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363E23"/>
      </a:dk2>
      <a:lt2>
        <a:srgbClr val="E2E8E5"/>
      </a:lt2>
      <a:accent1>
        <a:srgbClr val="C894AD"/>
      </a:accent1>
      <a:accent2>
        <a:srgbClr val="BC7C80"/>
      </a:accent2>
      <a:accent3>
        <a:srgbClr val="C29C87"/>
      </a:accent3>
      <a:accent4>
        <a:srgbClr val="B1A375"/>
      </a:accent4>
      <a:accent5>
        <a:srgbClr val="9FA87C"/>
      </a:accent5>
      <a:accent6>
        <a:srgbClr val="89AC71"/>
      </a:accent6>
      <a:hlink>
        <a:srgbClr val="579074"/>
      </a:hlink>
      <a:folHlink>
        <a:srgbClr val="84848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4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Avenir Next LT Pro</vt:lpstr>
      <vt:lpstr>Avenir Next LT Pro Light</vt:lpstr>
      <vt:lpstr>Garamond</vt:lpstr>
      <vt:lpstr>SavonVTI</vt:lpstr>
      <vt:lpstr>Dwbi Kelompok 11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Dwbi Kelompok 11</dc:title>
  <dc:creator>Windows User</dc:creator>
  <cp:lastModifiedBy>Windows User</cp:lastModifiedBy>
  <cp:revision>2</cp:revision>
  <dcterms:created xsi:type="dcterms:W3CDTF">2020-06-05T11:51:07Z</dcterms:created>
  <dcterms:modified xsi:type="dcterms:W3CDTF">2020-06-05T13:42:16Z</dcterms:modified>
</cp:coreProperties>
</file>